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8" d="100"/>
          <a:sy n="48" d="100"/>
        </p:scale>
        <p:origin x="1364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C1EC-BFF2-0150-101B-59355AAF8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F7387-17DE-C579-F9F0-2DFDEF99A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7CE36-D7D8-D8E9-CD6A-16239CD63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4ACB4-6698-B20F-6C31-39A2FF81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3518B-C773-F00F-04EF-E487F561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9136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53BB-AC23-84E0-DD06-7C9F9DF1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BAC49-99FE-5128-59B1-B5E939B2A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C4205-EACB-D6B8-D783-6D6D9346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9510-16F3-B3DE-E8EB-3CB6A6A3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A1CE6-3B7C-020C-70B8-E0940413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6739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03EC-CC6B-A57F-C7F9-23D96E4F5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94C66-B53F-8E40-EBF9-0BE5CF87F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3251C-0CC6-9FE5-7CE7-B4AD3DFE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559D-D59B-A107-96F3-0821AF8B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D164A-68E6-B198-2334-E4A6BA38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515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175D-758D-DEDE-CA87-01E4FA37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C952-F8E9-6B24-5ED2-3925DFE5B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62355-BFF1-7A03-AE64-41CBD02D7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8FF38-8226-1C81-3546-B4AC676E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F567B-061A-6415-B203-E5E27374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5745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E327-909E-A9B6-CA0C-326CDD8A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B00E4-6C42-BB89-D44A-DE55B14F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250BE-97C3-FAC5-4931-972BF297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56D0A-CC18-BC52-C6D8-5831F1F7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ECE0-FAE5-E20B-72F2-DD273947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36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ADAB-65CC-AD96-7AAB-CABEFC3F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E6FC-7552-F698-4A35-A5211C06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BF7CE-7C7B-7A6B-A9D7-9AE0B5091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26E50-E94C-2D4E-545F-35DC174C4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9AC4A-2E9C-B953-F331-0FB8B1D5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FF256-912E-57A8-B443-F1113341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919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7A46-7396-7C2D-539A-28AE1EDAA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24635-4C53-79DA-0771-F8A73C9EA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741E0-9F0D-5522-7E32-3570A91B5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40BEDF-D89A-3C72-E5EA-8B3D68354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2BBDF-3231-C00F-574C-2DC896692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4634-BC46-1973-2A34-57489AF9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99448-0EF0-723F-52C5-95437079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F37C3-A800-291E-5D95-E3DB4F31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205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8F44-AC57-EBFA-B096-DA2D3E85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188F1-B396-EFDA-8C43-9BA4315A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49769-7794-7D5C-7556-7E473ED4F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39827-7DA5-0A50-2679-310A0922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5189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C5ED6-5DAF-025B-DAAD-F98EC612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30D37-77A9-8C77-FF84-7B8FDDA1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C0CFA-B381-D6D5-8167-F9164BF8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0777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8F5A-1964-7BC1-FC10-89460C9F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48B6-FB4A-5128-2845-E887028F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1C82C-0C98-3B8D-89C1-406B3C3AD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DADD2-0384-0335-AAEF-EEE96654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C4DE3-0CC4-55DF-679A-B57D30B1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AA19F-8949-594B-3433-2E5D948E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148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A585-B016-9842-B5DE-9FDCCDBD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84B6D-5A7B-C01B-A872-B93446B6A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29988-F611-1F1B-1144-DA406E6D8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AA780-F9FB-B7C8-844B-D0ABE44E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ADFF6-B3C6-90AC-8B4F-CA0F790ED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81105-4275-999B-AB19-3E83FB84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655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3F8F1-739F-AACB-C273-2BA0130C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C97E1-A679-39E6-0715-289079450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B7F03-3E13-0ADD-DC0F-FE048B365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CC57E-3468-45E0-BC6E-65848422A53E}" type="datetimeFigureOut">
              <a:rPr lang="en-MY" smtClean="0"/>
              <a:t>12/3/2024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1867F-FA9B-9ACA-7383-20354393B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81435-F1DC-28A1-CBC1-0CE827F15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ECF74-BD83-4BF0-88A4-0FE3709E76F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7380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s://www.publicdomainpictures.net/cs/view-image.php?image=199971&amp;picture=plain-white-background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5D26E2-FABA-4FAE-35E3-9AD892AC0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6" y="0"/>
            <a:ext cx="12239625" cy="6831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76E01-331A-A3DA-8151-6701907D1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557" y="3746293"/>
            <a:ext cx="9144000" cy="2387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如很正確選擇旅行社</a:t>
            </a:r>
            <a:endParaRPr lang="en-MY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92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A45C8-F8D9-50B0-ADF0-470DE2628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40" y="272379"/>
            <a:ext cx="11282807" cy="6313242"/>
          </a:xfrm>
          <a:solidFill>
            <a:schemeClr val="tx1">
              <a:lumMod val="95000"/>
              <a:lumOff val="5000"/>
            </a:schemeClr>
          </a:solidFill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步驟</a:t>
            </a:r>
            <a:r>
              <a:rPr lang="en-US" altLang="zh-TW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選擇一家有經驗的旅行社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經驗豐富的旅行社通常擁有更好的行程規劃、更全面的服務和更專業的導遊。他們能夠提供更多的選擇，讓您可以挑選出最適合自己的旅程。在選擇旅行社時，請確認他們是否擁有豐富的經驗，是否已經成功地組織過類似的旅程。您也可以在網上搜索有關該旅行社的評論和評價，這可以讓您更好地了解他們的服務質量和客戶滿意度。</a:t>
            </a:r>
          </a:p>
          <a:p>
            <a:pPr marL="0" indent="0">
              <a:buNone/>
            </a:pPr>
            <a:endParaRPr lang="zh-TW" altLang="en-US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步驟</a:t>
            </a:r>
            <a:r>
              <a:rPr lang="en-US" altLang="zh-TW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檢查旅行社的行程規劃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選擇旅行社時，請注意他們的行程規劃是否適合您的需求。您需要確認他們的行程規劃是否包含您感興趣的景點和活動，以及是否有充足的自由時間，讓您可以自由地探索當地。同時，您還需要確認行程的細節，例如交通、住宿和用餐，以確保這些細節都符合您的要求。</a:t>
            </a:r>
          </a:p>
          <a:p>
            <a:pPr marL="0" indent="0">
              <a:buNone/>
            </a:pPr>
            <a:endParaRPr lang="zh-TW" altLang="en-US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步驟</a:t>
            </a:r>
            <a:r>
              <a:rPr lang="en-US" altLang="zh-TW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 </a:t>
            </a: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詢問旅行社的導遊資質</a:t>
            </a:r>
            <a:endParaRPr lang="en-MY" altLang="zh-TW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導遊是您旅程中最重要的人之一，因此您需要確認旅行社的導遊是否具有資格和經驗。您可以詢問旅行社的導遊是否持有相關的證書和執照，以及他們的經驗和專業知識。同時，您還需要詢問是否有翻譯服務和如何解決當地的語言障礙，這可以讓您更好地了解當地文化和歷史。</a:t>
            </a:r>
          </a:p>
          <a:p>
            <a:pPr marL="0" indent="0">
              <a:buNone/>
            </a:pPr>
            <a:endParaRPr lang="zh-TW" altLang="en-US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步驟</a:t>
            </a:r>
            <a:r>
              <a:rPr lang="en-US" altLang="zh-TW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 </a:t>
            </a: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了解該旅行社的服務內容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選擇旅行社時，不僅要看他們所提供的行程內容，更要了解他們的服務內容。例如，有些旅行社會提供專業的導遊服務、機場接送、住宿訂房等等。如果你需要這些服務，那麼你就需要找一家能夠提供這些服務的旅行社。同時，你也要確保這些服務是否包含在旅行費用中，或是需要額外支付費用。</a:t>
            </a:r>
          </a:p>
        </p:txBody>
      </p:sp>
    </p:spTree>
    <p:extLst>
      <p:ext uri="{BB962C8B-B14F-4D97-AF65-F5344CB8AC3E}">
        <p14:creationId xmlns:p14="http://schemas.microsoft.com/office/powerpoint/2010/main" val="381689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0BCA7-1A97-33D3-EBD5-0DC581F2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071" y="391886"/>
            <a:ext cx="11157857" cy="57850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步驟</a:t>
            </a:r>
            <a:r>
              <a:rPr lang="en-US" altLang="zh-TW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 </a:t>
            </a: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了解旅行社的評價和口碑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選擇旅行社之前，建議先上網查詢該旅行社的評價和口碑。可以透過旅遊論壇、社群媒體、旅遊評論網站等途徑，看看其他旅客對該旅行社的評價和意見。不過，也要注意評價的真實性和客觀性，避免受到廣告或虛假評價的影響。在挑選旅行社時，也要注意該旅行社的行程安排和流程。一般來說，行程安排越詳細、流程越嚴謹，越能確保旅遊的順利和安全。同時，也要確認旅行社所提供的行程是否符合自己的需求和喜好，例如，是否有足夠的自由時間、是否包含必去景點等等。</a:t>
            </a:r>
          </a:p>
          <a:p>
            <a:pPr marL="0" indent="0">
              <a:buNone/>
            </a:pPr>
            <a:endParaRPr lang="zh-TW" altLang="en-US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步驟</a:t>
            </a:r>
            <a:r>
              <a:rPr lang="en-US" altLang="zh-TW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 </a:t>
            </a: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確認旅行社的保險和賠償安排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選擇旅行社時，也要注意其保險和賠償安排。一些旅行社可能會提供額外的保險，以確保旅客在旅行期間的安全。此外，也要了解旅行社的賠償安排，以便在旅途中出現任何問題時，能夠及時獲得相應的賠償和協助。</a:t>
            </a:r>
          </a:p>
          <a:p>
            <a:pPr marL="0" indent="0">
              <a:buNone/>
            </a:pPr>
            <a:endParaRPr lang="zh-TW" altLang="en-US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步驟</a:t>
            </a:r>
            <a:r>
              <a:rPr lang="en-US" altLang="zh-TW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  </a:t>
            </a: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確認旅行社的售後服務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售後服務也是很重要的。在旅行期間，如果出現任何問題，需要能夠及時聯繫到旅行社的客服人員並得到解決</a:t>
            </a:r>
            <a:r>
              <a:rPr lang="zh-TW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MY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806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7830E1-A43C-3599-5B20-CBE776282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697" y="2733575"/>
            <a:ext cx="10515600" cy="1986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064FF-AEEC-11DD-B3C4-7EF9790B7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2767526"/>
            <a:ext cx="10516511" cy="1322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0C598-0167-0BD8-90C8-5503F933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A14EDB-38B2-AD42-A042-2834F1DC5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6948" y="426492"/>
            <a:ext cx="11107097" cy="6005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B6D38-7EDE-63B3-405F-ED6A24F039E8}"/>
              </a:ext>
            </a:extLst>
          </p:cNvPr>
          <p:cNvSpPr txBox="1"/>
          <p:nvPr/>
        </p:nvSpPr>
        <p:spPr>
          <a:xfrm>
            <a:off x="4225605" y="648754"/>
            <a:ext cx="385973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如何正確選擇旅行社</a:t>
            </a:r>
            <a:endParaRPr lang="en-MY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EA7AF9-70A9-24CB-5D90-4327111671E5}"/>
              </a:ext>
            </a:extLst>
          </p:cNvPr>
          <p:cNvSpPr/>
          <p:nvPr/>
        </p:nvSpPr>
        <p:spPr>
          <a:xfrm>
            <a:off x="1894571" y="1523532"/>
            <a:ext cx="2481137" cy="10934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6C3AAC-6793-6A56-EF61-02E4C67499CF}"/>
              </a:ext>
            </a:extLst>
          </p:cNvPr>
          <p:cNvSpPr/>
          <p:nvPr/>
        </p:nvSpPr>
        <p:spPr>
          <a:xfrm>
            <a:off x="4977776" y="1485805"/>
            <a:ext cx="2481137" cy="1093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9C2404-BFCD-4E7E-184F-4202D25141EE}"/>
              </a:ext>
            </a:extLst>
          </p:cNvPr>
          <p:cNvSpPr/>
          <p:nvPr/>
        </p:nvSpPr>
        <p:spPr>
          <a:xfrm>
            <a:off x="8147956" y="1444580"/>
            <a:ext cx="2481137" cy="1093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DE4DFE-5D2C-453A-D072-322C226364A8}"/>
              </a:ext>
            </a:extLst>
          </p:cNvPr>
          <p:cNvSpPr/>
          <p:nvPr/>
        </p:nvSpPr>
        <p:spPr>
          <a:xfrm flipV="1">
            <a:off x="1822985" y="3136600"/>
            <a:ext cx="2612341" cy="1098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C2B37F-D460-AF5C-E975-E55DFFCD648F}"/>
              </a:ext>
            </a:extLst>
          </p:cNvPr>
          <p:cNvSpPr/>
          <p:nvPr/>
        </p:nvSpPr>
        <p:spPr>
          <a:xfrm>
            <a:off x="4996042" y="3119645"/>
            <a:ext cx="2612340" cy="1098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2AEDBE-BCFC-2BCB-8DEB-C5BD8C4B24C2}"/>
              </a:ext>
            </a:extLst>
          </p:cNvPr>
          <p:cNvSpPr/>
          <p:nvPr/>
        </p:nvSpPr>
        <p:spPr>
          <a:xfrm>
            <a:off x="8147956" y="3122012"/>
            <a:ext cx="2481137" cy="1098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DF2761-A6E6-C5F5-77F6-1F88DF1B3632}"/>
              </a:ext>
            </a:extLst>
          </p:cNvPr>
          <p:cNvSpPr/>
          <p:nvPr/>
        </p:nvSpPr>
        <p:spPr>
          <a:xfrm>
            <a:off x="4996042" y="4720462"/>
            <a:ext cx="2612341" cy="10358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F4E8E2-1E61-9714-437E-EF3BA3221FD5}"/>
              </a:ext>
            </a:extLst>
          </p:cNvPr>
          <p:cNvSpPr txBox="1"/>
          <p:nvPr/>
        </p:nvSpPr>
        <p:spPr>
          <a:xfrm>
            <a:off x="2581141" y="26413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經驗豐富</a:t>
            </a:r>
            <a:endParaRPr lang="en-MY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88E15-06CB-64BA-6FA5-EE2893C193F5}"/>
              </a:ext>
            </a:extLst>
          </p:cNvPr>
          <p:cNvSpPr txBox="1"/>
          <p:nvPr/>
        </p:nvSpPr>
        <p:spPr>
          <a:xfrm>
            <a:off x="5664346" y="2658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行程規劃</a:t>
            </a:r>
            <a:endParaRPr lang="en-MY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B3936D-DCE6-9BE0-E422-FD27A588AAF6}"/>
              </a:ext>
            </a:extLst>
          </p:cNvPr>
          <p:cNvSpPr txBox="1"/>
          <p:nvPr/>
        </p:nvSpPr>
        <p:spPr>
          <a:xfrm>
            <a:off x="8814712" y="26449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導遊資質</a:t>
            </a:r>
            <a:endParaRPr lang="en-MY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B566D8-FD95-1BA5-F52A-E180EE9C1543}"/>
              </a:ext>
            </a:extLst>
          </p:cNvPr>
          <p:cNvSpPr txBox="1"/>
          <p:nvPr/>
        </p:nvSpPr>
        <p:spPr>
          <a:xfrm flipH="1">
            <a:off x="2581141" y="4266841"/>
            <a:ext cx="150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服務周到</a:t>
            </a:r>
            <a:endParaRPr lang="en-MY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2772F-CAEF-D844-FEE7-2E557A66629A}"/>
              </a:ext>
            </a:extLst>
          </p:cNvPr>
          <p:cNvSpPr txBox="1"/>
          <p:nvPr/>
        </p:nvSpPr>
        <p:spPr>
          <a:xfrm>
            <a:off x="5664346" y="4244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五星好評</a:t>
            </a:r>
            <a:endParaRPr lang="en-MY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3A87B7-86FD-13B7-E4C3-99F6F271B152}"/>
              </a:ext>
            </a:extLst>
          </p:cNvPr>
          <p:cNvSpPr txBox="1"/>
          <p:nvPr/>
        </p:nvSpPr>
        <p:spPr>
          <a:xfrm>
            <a:off x="8880390" y="4246174"/>
            <a:ext cx="136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保險設計</a:t>
            </a:r>
            <a:endParaRPr lang="en-MY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FC94A6-525B-2E9F-F12A-4E977DD12082}"/>
              </a:ext>
            </a:extLst>
          </p:cNvPr>
          <p:cNvSpPr txBox="1"/>
          <p:nvPr/>
        </p:nvSpPr>
        <p:spPr>
          <a:xfrm>
            <a:off x="5664346" y="58134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售後服務</a:t>
            </a:r>
            <a:endParaRPr lang="en-MY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0752EE7-B4DF-7254-4256-5CF881F76E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302" t="19556" r="-1" b="4777"/>
          <a:stretch/>
        </p:blipFill>
        <p:spPr>
          <a:xfrm>
            <a:off x="1769798" y="1406891"/>
            <a:ext cx="2615064" cy="1182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2FA630-9439-77BB-F57A-49EC7F31D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8157" y="1406892"/>
            <a:ext cx="2635867" cy="1159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063109-B4D2-DB82-A73F-FFBC3C72F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956" y="1404569"/>
            <a:ext cx="2536643" cy="1159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D8FAB64-17E9-C655-3A65-71C5C0940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471" y="3165042"/>
            <a:ext cx="2677855" cy="1042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A9EECE-FFCA-6CD0-6D97-931BFF38AF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4900" y="3161255"/>
            <a:ext cx="2633482" cy="1042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DEE258-2E68-4360-2D17-F594ECF5D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7514" y="3136600"/>
            <a:ext cx="2557526" cy="1081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E1425E-B0E8-1F31-9985-973DC96FDB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6041" y="4704780"/>
            <a:ext cx="2612341" cy="1098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6701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</TotalTime>
  <Words>1022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华文楷体</vt:lpstr>
      <vt:lpstr>Arial</vt:lpstr>
      <vt:lpstr>Calibri</vt:lpstr>
      <vt:lpstr>Calibri Light</vt:lpstr>
      <vt:lpstr>Office Theme</vt:lpstr>
      <vt:lpstr>如很正確選擇旅行社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如很正確選擇旅行社</dc:title>
  <dc:creator>信良 沈</dc:creator>
  <cp:lastModifiedBy>信良 沈</cp:lastModifiedBy>
  <cp:revision>1</cp:revision>
  <dcterms:created xsi:type="dcterms:W3CDTF">2024-03-12T09:40:36Z</dcterms:created>
  <dcterms:modified xsi:type="dcterms:W3CDTF">2024-03-12T10:24:30Z</dcterms:modified>
</cp:coreProperties>
</file>